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Оповещение и эвакуация при пожаре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42844" y="714354"/>
            <a:ext cx="71438" cy="7143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http://www.topnews.ru/upload/img/618e8029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4476755" cy="3357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Сигналы оповещения при пожаре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472386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Если чувствуются неприятные запахи или в комнате слишком душно, а  сигнала  оповещения нет- немедленно  эвакуируйтесь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https://encrypted-tbn3.gstatic.com/images?q=tbn:ANd9GcS8ne9CA28vgj7IFArT4yW9jMovXopOWizMjnG0yiICdgq76DHU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500066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Существует 3 вида сигналов  оповещения при пожаре: речевые, звуковые, световые.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 световым сигналам относятся: табло, указатели, знаки.</a:t>
            </a:r>
          </a:p>
          <a:p>
            <a:r>
              <a:rPr lang="ru-RU" dirty="0" smtClean="0"/>
              <a:t>К звуковым сигналам относятся: звонки, сирены, гудки, и другие звуковые устройства.</a:t>
            </a:r>
          </a:p>
          <a:p>
            <a:r>
              <a:rPr lang="ru-RU" dirty="0" smtClean="0"/>
              <a:t>К речевым сигналам относятся: микрофоны, магнитофоны, стационарные звуковые станции.</a:t>
            </a:r>
            <a:endParaRPr lang="ru-RU" dirty="0"/>
          </a:p>
        </p:txBody>
      </p:sp>
      <p:pic>
        <p:nvPicPr>
          <p:cNvPr id="4" name="Picture 4" descr="http://www.a-tehno.ru/images/clip_image002_0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571984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Эвакуация.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Услышав или увидев сигнал,  постарайтесь как можно быстрее и безопаснее выбраться из помещения. </a:t>
            </a:r>
          </a:p>
          <a:p>
            <a:r>
              <a:rPr lang="ru-RU" dirty="0" smtClean="0"/>
              <a:t>В любом помещении ищите план эвакуации и эвакуируйтесь по нему.</a:t>
            </a:r>
          </a:p>
          <a:p>
            <a:r>
              <a:rPr lang="ru-RU" dirty="0" smtClean="0"/>
              <a:t>Самое главное – не поддаваться панике! </a:t>
            </a:r>
          </a:p>
          <a:p>
            <a:r>
              <a:rPr lang="ru-RU" dirty="0" smtClean="0"/>
              <a:t>Если людей много, то толкаться и обгонять друг друга категорически запрещается!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 при пожаре дома.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Никогда никуда не прячьтесь!</a:t>
            </a:r>
          </a:p>
          <a:p>
            <a:r>
              <a:rPr lang="ru-RU" dirty="0" smtClean="0"/>
              <a:t>Необходимо сообщить в пожарную часть по телефону единой службы 112.</a:t>
            </a:r>
          </a:p>
          <a:p>
            <a:r>
              <a:rPr lang="ru-RU" dirty="0" smtClean="0"/>
              <a:t>Дома  сигналов безопасности нет и поэтому если не удалось оповестить службу спасения и пожарную службу, постарайтесь   дать о себе знать- оповестите кого-либо, что вы в помещении: кричите,  бейте по трубам издавайте звуки, машите в окно, кричите с балкона! Этим вы спасете себе жизнь!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2"/>
            <a:ext cx="45719" cy="889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://t2.ftcdn.net/jpg/00/32/49/73/400_F_32497353_icgrLQjHYDC3I5tNAxm10d2iC6rQ7lo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67630"/>
            <a:ext cx="6786610" cy="4442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204</Words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Оповещение и эвакуация при пожаре </vt:lpstr>
      <vt:lpstr>Сигналы оповещения при пожаре</vt:lpstr>
      <vt:lpstr>Существует 3 вида сигналов  оповещения при пожаре: речевые, звуковые, световые. </vt:lpstr>
      <vt:lpstr>Эвакуация.</vt:lpstr>
      <vt:lpstr>Поведение при пожаре дома.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Оповещение и эвакуация при пожаре </dc:title>
  <dc:creator>Иван</dc:creator>
  <cp:lastModifiedBy>ОБЖ</cp:lastModifiedBy>
  <cp:revision>7</cp:revision>
  <dcterms:created xsi:type="dcterms:W3CDTF">2012-10-28T08:46:51Z</dcterms:created>
  <dcterms:modified xsi:type="dcterms:W3CDTF">2012-11-13T04:43:37Z</dcterms:modified>
</cp:coreProperties>
</file>