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8" r:id="rId4"/>
    <p:sldId id="259" r:id="rId5"/>
    <p:sldId id="279" r:id="rId6"/>
    <p:sldId id="260" r:id="rId7"/>
    <p:sldId id="280" r:id="rId8"/>
    <p:sldId id="281" r:id="rId9"/>
    <p:sldId id="265" r:id="rId10"/>
    <p:sldId id="277" r:id="rId11"/>
    <p:sldId id="263" r:id="rId12"/>
    <p:sldId id="26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4" r:id="rId21"/>
    <p:sldId id="289" r:id="rId22"/>
    <p:sldId id="29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3E2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80" d="100"/>
          <a:sy n="80" d="100"/>
        </p:scale>
        <p:origin x="-86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310199-1AA5-433E-98F0-2364E4A4985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133A09-16B0-4968-816B-9C223A546A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7524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Участие родителей в физическом воспитании своего ребёнка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1048"/>
            <a:ext cx="2952328" cy="21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Основой гармоничного развития детей является: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Соблюдение</a:t>
            </a:r>
            <a:r>
              <a:rPr lang="ru-RU" dirty="0" smtClean="0"/>
              <a:t> </a:t>
            </a:r>
            <a:r>
              <a:rPr lang="ru-RU" b="1" dirty="0" smtClean="0"/>
              <a:t>режима дня;</a:t>
            </a:r>
          </a:p>
          <a:p>
            <a:r>
              <a:rPr lang="ru-RU" b="1" dirty="0" smtClean="0"/>
              <a:t>Рациональное питание;</a:t>
            </a:r>
          </a:p>
          <a:p>
            <a:r>
              <a:rPr lang="ru-RU" b="1" dirty="0" smtClean="0"/>
              <a:t>Соблюдение гигиенических требований к организации учебного процесса; </a:t>
            </a:r>
          </a:p>
          <a:p>
            <a:r>
              <a:rPr lang="ru-RU" b="1" dirty="0" smtClean="0"/>
              <a:t>Физический труд;</a:t>
            </a:r>
          </a:p>
          <a:p>
            <a:r>
              <a:rPr lang="ru-RU" b="1" dirty="0" smtClean="0"/>
              <a:t>Выполнение гигиенических требований в семье;</a:t>
            </a:r>
          </a:p>
          <a:p>
            <a:r>
              <a:rPr lang="ru-RU" b="1" dirty="0" smtClean="0"/>
              <a:t>Выполнение комплекса утренней гимнастики, закаливающих процедур, прогулки и подвижные игры на открытом воздухе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607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404664"/>
            <a:ext cx="8640960" cy="12961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chemeClr val="tx2">
                    <a:lumMod val="50000"/>
                  </a:schemeClr>
                </a:solidFill>
              </a:rPr>
              <a:t>Функции родителей в организации физического воспитания детей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060848"/>
            <a:ext cx="763284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создание необходимых материально-технических условий для занятий дома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780928"/>
            <a:ext cx="7632848" cy="8098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контроль и содействие соблюдению детьми режима дня, правил личной гигиены,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закаливания,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выполнению утренней гимнастики и домашних заданий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743580"/>
            <a:ext cx="7632848" cy="1189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непосредственное участие в соревнованиях семейных команд, днях здоровья, спортивно-художественных вечерах, физкультурно-художественных праздниках, играх, развлечениях, прогулках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013176"/>
            <a:ext cx="7632848" cy="6480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организация соревнований и игр на детских площадках по месту проживания и в школе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805264"/>
            <a:ext cx="7632848" cy="7765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выполнение обязанностей общественных тренеров и судий</a:t>
            </a:r>
          </a:p>
        </p:txBody>
      </p:sp>
    </p:spTree>
    <p:extLst>
      <p:ext uri="{BB962C8B-B14F-4D97-AF65-F5344CB8AC3E}">
        <p14:creationId xmlns:p14="http://schemas.microsoft.com/office/powerpoint/2010/main" val="98237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2736"/>
            <a:ext cx="309634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404664"/>
            <a:ext cx="3456384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Закаливание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196752"/>
            <a:ext cx="5040560" cy="4547992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/>
              <a:t>Закаливание</a:t>
            </a:r>
            <a:r>
              <a:rPr lang="ru-RU" dirty="0"/>
              <a:t> — это комплексная система оздоровительных воздействий, направленных на достижение устойчивости, невосприимчивости организма к вредным для здоровья метеорологическим и другим факторам. Такая устойчивость может быть достигнута только в результате систематической тренировки и постоянного совершенствования механизмов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100268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/>
              </a:rPr>
              <a:t>Что происходит в организме при закаливании?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7640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Прежде всего, тренируются нервные окончания, чувствительные к температурным воздействиям. Одновременно природные факторы — солнце, воздух и вода — действуют на сосудистый аппарат кожи и подкожной клетчатки.</a:t>
            </a:r>
          </a:p>
        </p:txBody>
      </p:sp>
    </p:spTree>
    <p:extLst>
      <p:ext uri="{BB962C8B-B14F-4D97-AF65-F5344CB8AC3E}">
        <p14:creationId xmlns:p14="http://schemas.microsoft.com/office/powerpoint/2010/main" val="70568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Воздушное закаливание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Закаливание может проводиться с помощью окружающего воздуха. В помещениях для детей его температура не должна превышать </a:t>
            </a:r>
            <a:r>
              <a:rPr lang="ru-RU" sz="2000" dirty="0" smtClean="0"/>
              <a:t>20° </a:t>
            </a:r>
            <a:r>
              <a:rPr lang="ru-RU" sz="2000" dirty="0"/>
              <a:t>(это максимум для детей раннего возраста) и </a:t>
            </a:r>
            <a:r>
              <a:rPr lang="ru-RU" sz="2000" dirty="0" smtClean="0"/>
              <a:t>18° </a:t>
            </a:r>
            <a:r>
              <a:rPr lang="ru-RU" sz="2000" dirty="0"/>
              <a:t>(для дошкольников и школьников). С целью эффективной тренировки аппарата терморегуляции температуру воздуха в помещениях необходимо специально изменять в определенном диапазоне — от 16 до 23. Т</a:t>
            </a:r>
            <a:r>
              <a:rPr lang="ru-RU" sz="2000" dirty="0" smtClean="0"/>
              <a:t>емпературный </a:t>
            </a:r>
            <a:r>
              <a:rPr lang="ru-RU" sz="2000" dirty="0"/>
              <a:t>режим зависит от вида деятельности детей: при активных мышечных действиях (подвижные игры, физкультурные занятия) воздух должен быть прохладным, при спокойных действиях — более теплым. Следует с самого раннего возраста постепенно приучать ребенка спать при открытой форточке, завешенной марлей.</a:t>
            </a:r>
          </a:p>
        </p:txBody>
      </p:sp>
    </p:spTree>
    <p:extLst>
      <p:ext uri="{BB962C8B-B14F-4D97-AF65-F5344CB8AC3E}">
        <p14:creationId xmlns:p14="http://schemas.microsoft.com/office/powerpoint/2010/main" val="16252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Солнечные ванны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Хорошим закаливающим и общеукрепляющим средством могут быть — при соблюдении правил их выполнения — солнечные ванны, обладающие многосторонним действием на организм. Главное их оздоровительное значение состоит в бактерицидности (многие бактерии и вирусы под воздействием прямых солнечных лучей погибают), в повышении сопротивляемости организма к простудным и другим болезнетворным факторам. Однако надо знать, что воздействие солнечной радиации полезно только при умеренных ее дозах. Хотя у детей и подростков чувствительность к ней ниже, чем у взрослых, тем не менее, при длительном пребывании на солнце, особенно без движения (как это присуще многим семьям, загорающим летом целыми днями на берегу моря), возможны ожоги и даже тепловые и солнечные удары.</a:t>
            </a:r>
          </a:p>
        </p:txBody>
      </p:sp>
    </p:spTree>
    <p:extLst>
      <p:ext uri="{BB962C8B-B14F-4D97-AF65-F5344CB8AC3E}">
        <p14:creationId xmlns:p14="http://schemas.microsoft.com/office/powerpoint/2010/main" val="395582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530352"/>
            <a:ext cx="4330824" cy="52749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ервые </a:t>
            </a:r>
            <a:r>
              <a:rPr lang="ru-RU" dirty="0"/>
              <a:t>солнечные ванны, особенно для астеничных, а также светловолосых детей, в утренние или послеобеденные часы при температуре воздуха +20 и более не должны превышать 7 – 10 минут. Через 3 – 5 дней длительность процедуры можно увеличить на 8 – 10 минут, а позднее и чередовать пребывание ребенка на солнце с купанием в реке или море с интервалами в 15 – 20 минут.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36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/>
          <a:lstStyle/>
          <a:p>
            <a:pPr algn="ctr"/>
            <a:r>
              <a:rPr lang="ru-RU" dirty="0" smtClean="0"/>
              <a:t>Водное закаливание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Все традиционные методы водного закаливания делятся на общие и местные. К первым относятся обтирания, обливания, души, купания; ко вторым — умывание, мытье рук и ног, игры с водой. Достаточно эффективными для закаливания детей могут служить такие простейшие способы, как обмывание стоп и голеней при постепенном снижении температуры воды (до 0,5 – 1 мин), а также полоскание горла — сначала теплой, затем прохладной водой.</a:t>
            </a:r>
          </a:p>
        </p:txBody>
      </p:sp>
    </p:spTree>
    <p:extLst>
      <p:ext uri="{BB962C8B-B14F-4D97-AF65-F5344CB8AC3E}">
        <p14:creationId xmlns:p14="http://schemas.microsoft.com/office/powerpoint/2010/main" val="258857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олнце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, воздух и вода, тепло и холод могут и должны быть друзьями ребенка с первых дней его жизни. Задача родителей — в содружестве с медиками и педагогами сделать все возможное, чтобы закаливание стало обязательным компонентом здорового образа жизни наших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28803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52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Режим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475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Правильно организовать режим дня школьника  — это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ему достаточный по продолжительности сон со строго установленным временем подъема и отдыха ко сну;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предусмотреть </a:t>
            </a:r>
            <a:r>
              <a:rPr lang="ru-RU" dirty="0"/>
              <a:t>регулярный прием пищи;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установить </a:t>
            </a:r>
            <a:r>
              <a:rPr lang="ru-RU" dirty="0"/>
              <a:t>определенное время приготовления уроков;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выделить </a:t>
            </a:r>
            <a:r>
              <a:rPr lang="ru-RU" dirty="0"/>
              <a:t>время для отдыха на открытом воздухе, творческой деятельности, свободных занятий и помощи семье.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2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Родители – это первые воспитатели, которые закладывают основные человеческие ценности у ребенка.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32" y="2060848"/>
            <a:ext cx="4311352" cy="377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058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	</a:t>
            </a:r>
            <a:r>
              <a:rPr lang="ru-RU" sz="2800" dirty="0"/>
              <a:t>В</a:t>
            </a:r>
            <a:r>
              <a:rPr lang="ru-RU" sz="2800" b="1" dirty="0" smtClean="0"/>
              <a:t> учебниках по физической культуре линии УМК под </a:t>
            </a:r>
            <a:r>
              <a:rPr lang="ru-RU" sz="2800" dirty="0"/>
              <a:t>редакцией А.П. Матвеева родители  </a:t>
            </a:r>
            <a:r>
              <a:rPr lang="ru-RU" sz="2800" dirty="0" smtClean="0"/>
              <a:t>могут </a:t>
            </a:r>
            <a:r>
              <a:rPr lang="ru-RU" sz="2800" b="1" dirty="0" smtClean="0"/>
              <a:t>найти: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267904" cy="41749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Информацию для родителей о значении физических упражнений в жизни школьника;</a:t>
            </a:r>
          </a:p>
          <a:p>
            <a:r>
              <a:rPr lang="ru-RU" sz="2000" dirty="0" smtClean="0"/>
              <a:t>Примерный режим дня</a:t>
            </a:r>
          </a:p>
          <a:p>
            <a:r>
              <a:rPr lang="ru-RU" sz="2000" dirty="0" smtClean="0"/>
              <a:t>Примерные комплексы упражнений утренней зарядки;</a:t>
            </a:r>
          </a:p>
          <a:p>
            <a:r>
              <a:rPr lang="ru-RU" sz="2000" dirty="0" smtClean="0"/>
              <a:t>Специальными значками отмечены задания для выполнения вместе с родителями</a:t>
            </a:r>
          </a:p>
          <a:p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1742857" cy="22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2816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93197"/>
            <a:ext cx="1872208" cy="25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2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838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Выбираем вид спорта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8496944" cy="792088"/>
          </a:xfrm>
        </p:spPr>
        <p:txBody>
          <a:bodyPr>
            <a:noAutofit/>
          </a:bodyPr>
          <a:lstStyle/>
          <a:p>
            <a:pPr algn="ctr"/>
            <a:r>
              <a:rPr lang="ru-RU" b="0" dirty="0"/>
              <a:t>Существуют возрастные нормы для начала занятий различными видами </a:t>
            </a:r>
            <a:r>
              <a:rPr lang="ru-RU" b="0" dirty="0" smtClean="0"/>
              <a:t>спорта</a:t>
            </a:r>
            <a:endParaRPr lang="ru-RU" b="0" dirty="0"/>
          </a:p>
          <a:p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91858462"/>
              </p:ext>
            </p:extLst>
          </p:nvPr>
        </p:nvGraphicFramePr>
        <p:xfrm>
          <a:off x="179512" y="1700807"/>
          <a:ext cx="8712968" cy="445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951"/>
                <a:gridCol w="5290017"/>
              </a:tblGrid>
              <a:tr h="101504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Возраст допуска к занятиям в группах начальной подготовки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Виды спорта </a:t>
                      </a:r>
                      <a:endParaRPr lang="ru-RU" sz="2000" dirty="0"/>
                    </a:p>
                  </a:txBody>
                  <a:tcPr/>
                </a:tc>
              </a:tr>
              <a:tr h="433202">
                <a:tc>
                  <a:txBody>
                    <a:bodyPr/>
                    <a:lstStyle/>
                    <a:p>
                      <a:r>
                        <a:rPr lang="ru-RU" dirty="0" smtClean="0"/>
                        <a:t>7 – 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Фигурное</a:t>
                      </a:r>
                      <a:r>
                        <a:rPr lang="ru-RU" baseline="0" dirty="0" smtClean="0"/>
                        <a:t> катание, теннис, плавание</a:t>
                      </a:r>
                      <a:endParaRPr lang="ru-RU" dirty="0"/>
                    </a:p>
                  </a:txBody>
                  <a:tcPr/>
                </a:tc>
              </a:tr>
              <a:tr h="663991">
                <a:tc>
                  <a:txBody>
                    <a:bodyPr/>
                    <a:lstStyle/>
                    <a:p>
                      <a:r>
                        <a:rPr lang="ru-RU" dirty="0" smtClean="0"/>
                        <a:t>8 – 10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Акробатика, гимнастика спортивная (юноши), прыжки в воду</a:t>
                      </a:r>
                      <a:endParaRPr lang="ru-RU" dirty="0"/>
                    </a:p>
                  </a:txBody>
                  <a:tcPr/>
                </a:tc>
              </a:tr>
              <a:tr h="431382">
                <a:tc>
                  <a:txBody>
                    <a:bodyPr/>
                    <a:lstStyle/>
                    <a:p>
                      <a:r>
                        <a:rPr lang="ru-RU" dirty="0" smtClean="0"/>
                        <a:t>9 – 12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Батут, гонки и биатлон, парусный спорт, </a:t>
                      </a:r>
                      <a:endParaRPr lang="ru-RU" dirty="0"/>
                    </a:p>
                  </a:txBody>
                  <a:tcPr/>
                </a:tc>
              </a:tr>
              <a:tr h="1150877">
                <a:tc>
                  <a:txBody>
                    <a:bodyPr/>
                    <a:lstStyle/>
                    <a:p>
                      <a:r>
                        <a:rPr lang="ru-RU" dirty="0" smtClean="0"/>
                        <a:t>10 – 12 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Баскетбол, волейбол, борьба,</a:t>
                      </a:r>
                      <a:r>
                        <a:rPr lang="ru-RU" baseline="0" dirty="0" smtClean="0"/>
                        <a:t> водное поло, гребля академическая, </a:t>
                      </a:r>
                      <a:r>
                        <a:rPr lang="ru-RU" dirty="0" smtClean="0"/>
                        <a:t> конькобежный</a:t>
                      </a:r>
                      <a:r>
                        <a:rPr lang="ru-RU" baseline="0" dirty="0" smtClean="0"/>
                        <a:t> спорт, фехтование, футбол, хоккей</a:t>
                      </a:r>
                      <a:endParaRPr lang="ru-RU" dirty="0"/>
                    </a:p>
                  </a:txBody>
                  <a:tcPr/>
                </a:tc>
              </a:tr>
              <a:tr h="431382">
                <a:tc>
                  <a:txBody>
                    <a:bodyPr/>
                    <a:lstStyle/>
                    <a:p>
                      <a:r>
                        <a:rPr lang="ru-RU" dirty="0" smtClean="0"/>
                        <a:t>13 – 14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Тяжёлая</a:t>
                      </a:r>
                      <a:r>
                        <a:rPr lang="ru-RU" baseline="0" dirty="0" smtClean="0"/>
                        <a:t> атлетика, велоспорт, бокс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92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Спортивный инвентарь для дома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80920" cy="7921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Дома следует иметь небольшой набор спортивного инвентаря. Подбирать его следует по назначению, весу и размеру.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19821" cy="167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074157" cy="207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47" y="5195131"/>
            <a:ext cx="2946298" cy="169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48" y="1961383"/>
            <a:ext cx="3621782" cy="256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3750252"/>
            <a:ext cx="324036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8" y="4980237"/>
            <a:ext cx="2193602" cy="174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6336"/>
            <a:ext cx="2514802" cy="222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25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6657936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07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836712"/>
            <a:ext cx="5194920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Именно в семье формируются человечность, духовность, достоинство и уровень культуры в целом. Поэтому огромную роль в развитии положительного отношения к самостоятельным занятиям физической культурой и спортом у детей играет семья.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2" y="908720"/>
            <a:ext cx="2638434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9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471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По </a:t>
            </a:r>
            <a:r>
              <a:rPr lang="ru-RU" dirty="0">
                <a:solidFill>
                  <a:srgbClr val="C00000"/>
                </a:solidFill>
              </a:rPr>
              <a:t>данным научных исследований, сегодня физическим воспитанием детей интересуется не большее 20 % родителей. Поэтому учителя должны стремиться сделать родителей каждого школьника приверженцами физической </a:t>
            </a:r>
            <a:r>
              <a:rPr lang="ru-RU" dirty="0" smtClean="0">
                <a:solidFill>
                  <a:srgbClr val="C00000"/>
                </a:solidFill>
              </a:rPr>
              <a:t>культуры. </a:t>
            </a:r>
            <a:r>
              <a:rPr lang="ru-RU" dirty="0">
                <a:solidFill>
                  <a:srgbClr val="C00000"/>
                </a:solidFill>
              </a:rPr>
              <a:t>Для успешного привлечения всех учеников к занятиям физическими упражнениями необходимо прежде всего убедить родителей в оздоровительной роли физической культуры, показать им, что в круг задач физического воспитания входит и формирование привычки к работе, </a:t>
            </a:r>
            <a:r>
              <a:rPr lang="ru-RU" dirty="0" smtClean="0">
                <a:solidFill>
                  <a:srgbClr val="C00000"/>
                </a:solidFill>
              </a:rPr>
              <a:t> к учебной деятельности.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4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500000"/>
                </a:solidFill>
              </a:rPr>
              <a:t>Понятие «Физическое воспитание» — о чем говорит уже сам термин — входит в общее понятие «воспитание» в широком смысле. Это означает, что </a:t>
            </a:r>
            <a:r>
              <a:rPr lang="ru-RU" dirty="0" smtClean="0">
                <a:solidFill>
                  <a:srgbClr val="500000"/>
                </a:solidFill>
              </a:rPr>
              <a:t>оно </a:t>
            </a:r>
            <a:r>
              <a:rPr lang="ru-RU" dirty="0">
                <a:solidFill>
                  <a:srgbClr val="500000"/>
                </a:solidFill>
              </a:rPr>
              <a:t>так же, как и воспитание представляет собой процесс решения определенных </a:t>
            </a:r>
            <a:r>
              <a:rPr lang="ru-RU" dirty="0" err="1" smtClean="0">
                <a:solidFill>
                  <a:srgbClr val="500000"/>
                </a:solidFill>
              </a:rPr>
              <a:t>воспитательно</a:t>
            </a:r>
            <a:r>
              <a:rPr lang="ru-RU" dirty="0" smtClean="0">
                <a:solidFill>
                  <a:srgbClr val="500000"/>
                </a:solidFill>
              </a:rPr>
              <a:t>- </a:t>
            </a:r>
            <a:r>
              <a:rPr lang="ru-RU" dirty="0">
                <a:solidFill>
                  <a:srgbClr val="500000"/>
                </a:solidFill>
              </a:rPr>
              <a:t>образовательных задач, характеризуется всеми общими признаками педагогического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8763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Отличительные особенности физического воспитания определяются, прежде всего, тем, что этот процесс, </a:t>
            </a:r>
            <a:r>
              <a:rPr lang="ru-RU" sz="2200" b="1" i="1" dirty="0" smtClean="0">
                <a:solidFill>
                  <a:srgbClr val="C00000"/>
                </a:solidFill>
              </a:rPr>
              <a:t>направлен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на </a:t>
            </a:r>
            <a:r>
              <a:rPr lang="ru-RU" sz="2200" b="1" i="1" dirty="0">
                <a:solidFill>
                  <a:srgbClr val="C00000"/>
                </a:solidFill>
              </a:rPr>
              <a:t>формирование двигательных навыков и развитие физических качеств, укрепление здоровья</a:t>
            </a:r>
            <a:r>
              <a:rPr lang="ru-RU" sz="2200" b="1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200" dirty="0"/>
          </a:p>
          <a:p>
            <a:r>
              <a:rPr lang="ru-RU" sz="2200" dirty="0"/>
              <a:t>Семья во многом определяет отношение детей к физическим упражнениям, их интерес к спорту, активность и инициативу. Этому способствуют близкое эмоциональное общение детей и взрослых в разных ситуациях, естественно возникающая их совместная деятельность (обсуждения успехов спортивной жизни страны, переживания при просмотре телевизионных спортивных передач, иллюстраций в книгах на спортивные темы и др.).</a:t>
            </a:r>
          </a:p>
        </p:txBody>
      </p:sp>
    </p:spTree>
    <p:extLst>
      <p:ext uri="{BB962C8B-B14F-4D97-AF65-F5344CB8AC3E}">
        <p14:creationId xmlns:p14="http://schemas.microsoft.com/office/powerpoint/2010/main" val="264678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Дети особенно восприимчивы к убеждениям, положительному поведению отца, матери, укладу жизни семьи.</a:t>
            </a:r>
          </a:p>
          <a:p>
            <a:r>
              <a:rPr lang="ru-RU" dirty="0"/>
              <a:t>Личный пример родителей, совместные физкультурные занятия, здоровый образ жизни — главные составляющие успеха физического воспитания в семье. Здоровый образ жизни и его основные составляющие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3229734" cy="21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0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5149200" cy="5634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Воспитать ребенка здоровым — значит, с самого раннего детства научить его вести здоровый образ жизни. Его основные компоненты: рациональный режим; систематические физкультурные занятия; использование эффективной системы закаливания; правильное питание; благоприятная психологическая обстановка в семье.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74262"/>
            <a:ext cx="3024337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68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615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ru-RU" sz="3200" dirty="0" smtClean="0"/>
              <a:t>Дети </a:t>
            </a:r>
            <a:r>
              <a:rPr lang="ru-RU" sz="3200" dirty="0"/>
              <a:t>усваивают образ жизни родителей, в семье закладываются основы многих умений и привычек, вырабатываются оценочные суждения и определенной мерой определяется жизненная позиция подрастающего поколения. Это определенной мерой касается и отношение к физической культуре, к активному использованию ее средств в быте —для укрепления здоровья, всестороннего развития и содержательной организации досуга.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756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1202</TotalTime>
  <Words>1051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Участие родителей в физическом воспитании своего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Основой гармоничного развития детей является: </vt:lpstr>
      <vt:lpstr>Презентация PowerPoint</vt:lpstr>
      <vt:lpstr>Закаливание</vt:lpstr>
      <vt:lpstr>Что происходит в организме при закаливании? </vt:lpstr>
      <vt:lpstr>Воздушное закаливание </vt:lpstr>
      <vt:lpstr>Солнечные ванны </vt:lpstr>
      <vt:lpstr>Презентация PowerPoint</vt:lpstr>
      <vt:lpstr>Водное закаливание </vt:lpstr>
      <vt:lpstr>Презентация PowerPoint</vt:lpstr>
      <vt:lpstr>Режим дня</vt:lpstr>
      <vt:lpstr>       В учебниках по физической культуре линии УМК под редакцией А.П. Матвеева родители  могут найти:</vt:lpstr>
      <vt:lpstr>Выбираем вид спорта</vt:lpstr>
      <vt:lpstr>Спортивный инвентарь для дома</vt:lpstr>
      <vt:lpstr>Спасибо за внимание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Рычева Ольга Александровна</dc:creator>
  <cp:lastModifiedBy>Степанов</cp:lastModifiedBy>
  <cp:revision>58</cp:revision>
  <dcterms:created xsi:type="dcterms:W3CDTF">2015-01-28T08:27:07Z</dcterms:created>
  <dcterms:modified xsi:type="dcterms:W3CDTF">2016-12-07T15:35:11Z</dcterms:modified>
</cp:coreProperties>
</file>