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Средства тушения пожаров.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7772399" y="5429264"/>
            <a:ext cx="45719" cy="209536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  <p:pic>
        <p:nvPicPr>
          <p:cNvPr id="4098" name="Picture 2" descr="https://encrypted-tbn1.gstatic.com/images?q=tbn:ANd9GcQ7bGxOkyLMctvlvkOkQLVXiJnL-Uuv5SEvigbuJGg5Wg-xYiZLV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3143272" cy="3143272"/>
          </a:xfrm>
          <a:prstGeom prst="rect">
            <a:avLst/>
          </a:prstGeom>
          <a:noFill/>
        </p:spPr>
      </p:pic>
      <p:pic>
        <p:nvPicPr>
          <p:cNvPr id="4100" name="Picture 4" descr="https://encrypted-tbn1.gstatic.com/images?q=tbn:ANd9GcQj4rmoX7uXG8yWVg_W9CQFpFH71TfLDUy8TGpuzA9p7gu2esJ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214422"/>
            <a:ext cx="3528814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Наиболее доступные средства тушения.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Самые доступные средства тушения пожара, является: вода, песок, земля, огнетушитель.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Огнетушители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6615130" cy="318612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Наиболее </a:t>
            </a:r>
            <a:r>
              <a:rPr lang="ru-RU" dirty="0" smtClean="0"/>
              <a:t>распространенными </a:t>
            </a:r>
            <a:r>
              <a:rPr lang="ru-RU" dirty="0" smtClean="0"/>
              <a:t>огнетушителями являются: порошковые, углекислотные, химические пенные. Применяя их в зданиях, </a:t>
            </a:r>
            <a:r>
              <a:rPr lang="ru-RU" dirty="0" smtClean="0"/>
              <a:t>помните, </a:t>
            </a:r>
            <a:r>
              <a:rPr lang="ru-RU" dirty="0" smtClean="0"/>
              <a:t>что они работают не долго. Огнетушитель заменяет целую ванну с водой и поэтому является самым </a:t>
            </a:r>
            <a:r>
              <a:rPr lang="ru-RU" dirty="0" smtClean="0"/>
              <a:t>распространенным </a:t>
            </a:r>
            <a:r>
              <a:rPr lang="ru-RU" dirty="0" smtClean="0"/>
              <a:t>средством пожаротушения.</a:t>
            </a:r>
            <a:endParaRPr lang="ru-RU" dirty="0"/>
          </a:p>
        </p:txBody>
      </p:sp>
      <p:pic>
        <p:nvPicPr>
          <p:cNvPr id="2050" name="Picture 2" descr="https://encrypted-tbn0.gstatic.com/images?q=tbn:ANd9GcSIw1QPVq1cWC6jJvey6WQoFYls-lSx6EnArtHy-WGnIItAIWdOJ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357694"/>
            <a:ext cx="2366966" cy="2085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Пожарные краны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7543824" cy="264320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зданиях также бывают ПК(пожарные краны). В случае необходимости разбейте стекло, где написано ПК, размотай шланг, присоедините его к крану и направьте ствол в сторону огня. Затем с помощью палки или второго человека поверните вентиль против часовой стрелки. После подачи воды подойдите к огню и направь струю воды на огонь.</a:t>
            </a:r>
            <a:endParaRPr lang="ru-RU" dirty="0"/>
          </a:p>
        </p:txBody>
      </p:sp>
      <p:pic>
        <p:nvPicPr>
          <p:cNvPr id="1026" name="Picture 2" descr="http://yuriblog.ru/wp-content/uploads/2012/09/%D0%9F%D0%BE%D0%B6%D0%B0%D1%80%D0%BD%D1%8B%D0%B5-%D1%88%D0%BA%D0%B0%D1%84%D1%8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857628"/>
            <a:ext cx="4757748" cy="3000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4" name="Picture 2" descr="http://t2.ftcdn.net/jpg/00/32/49/73/400_F_32497353_icgrLQjHYDC3I5tNAxm10d2iC6rQ7lo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158364"/>
            <a:ext cx="5857916" cy="5699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</TotalTime>
  <Words>127</Words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Средства тушения пожаров. </vt:lpstr>
      <vt:lpstr>Наиболее доступные средства тушения.</vt:lpstr>
      <vt:lpstr>Огнетушители</vt:lpstr>
      <vt:lpstr>Пожарные краны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Средства тушения пожаров. </dc:title>
  <dc:creator>Иван</dc:creator>
  <cp:lastModifiedBy>Иван</cp:lastModifiedBy>
  <cp:revision>3</cp:revision>
  <dcterms:created xsi:type="dcterms:W3CDTF">2012-10-28T09:09:39Z</dcterms:created>
  <dcterms:modified xsi:type="dcterms:W3CDTF">2012-10-28T12:50:33Z</dcterms:modified>
</cp:coreProperties>
</file>