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овая папка\Соревнования 02.03.2014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912"/>
            <a:ext cx="9014784" cy="67610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Новая папка\Соревнования 02.03.2014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747121" cy="626160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Новая папка\Соревнования 02.03.2014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6632"/>
            <a:ext cx="4890889" cy="65289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Новая папка\Соревнования 02.03.2014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6632"/>
            <a:ext cx="4930011" cy="65733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Новая папка\Соревнования 02.03.2014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16632"/>
            <a:ext cx="5024141" cy="65081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Новая папка\Соревнования 02.03.2014\14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4893425" cy="65245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Новая папка\Соревнования 02.03.2014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4637"/>
            <a:ext cx="4896544" cy="6528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Новая папка\Соревнования 02.03.2014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4890889" cy="652118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Новая папка\Соревнования 02.03.2014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1"/>
            <a:ext cx="4944895" cy="65931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Новая папка\Соревнования 02.03.2014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0635"/>
            <a:ext cx="4896544" cy="65287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Новая папка\Соревнования 02.03.2014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0635"/>
            <a:ext cx="4896544" cy="65287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Новая папка\Соревнования 02.03.2014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Новая папка\Соревнования 02.03.2014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Новая папка\Соревнования 02.03.2014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Новая папка\Соревнования 02.03.2014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Новая папка\Соревнования 02.03.2014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Новая папка\Соревнования 02.03.2014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Новая папка\Соревнования 02.03.2014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Новая папка\Соревнования 02.03.2014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Степанов</cp:lastModifiedBy>
  <cp:revision>3</cp:revision>
  <dcterms:modified xsi:type="dcterms:W3CDTF">2017-08-02T10:00:22Z</dcterms:modified>
</cp:coreProperties>
</file>