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68" r:id="rId9"/>
    <p:sldId id="262" r:id="rId10"/>
    <p:sldId id="263" r:id="rId11"/>
    <p:sldId id="264" r:id="rId12"/>
    <p:sldId id="265" r:id="rId13"/>
    <p:sldId id="266" r:id="rId14"/>
    <p:sldId id="267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custShowLst>
    <p:custShow name="Произвольный показ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Победители в городских соревнованиях по многоборью среди допризывной молодежи, посвященные </a:t>
            </a:r>
            <a:br>
              <a:rPr lang="ru-RU" sz="3600" dirty="0" smtClean="0"/>
            </a:br>
            <a:r>
              <a:rPr lang="ru-RU" sz="3600" dirty="0" smtClean="0"/>
              <a:t>«Дню защитника Отечества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2924944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92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2348880"/>
            <a:ext cx="7380312" cy="4509120"/>
          </a:xfrm>
          <a:prstGeom prst="rect">
            <a:avLst/>
          </a:prstGeom>
        </p:spPr>
      </p:pic>
    </p:spTree>
  </p:cSld>
  <p:clrMapOvr>
    <a:masterClrMapping/>
  </p:clrMapOvr>
  <p:transition advTm="10671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91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208261" y="1200546"/>
            <a:ext cx="6788945" cy="4525963"/>
          </a:xfrm>
        </p:spPr>
      </p:pic>
    </p:spTree>
  </p:cSld>
  <p:clrMapOvr>
    <a:masterClrMapping/>
  </p:clrMapOvr>
  <p:transition advTm="10171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В канате мы вторые!</a:t>
            </a:r>
            <a:endParaRPr lang="ru-RU" dirty="0"/>
          </a:p>
        </p:txBody>
      </p:sp>
      <p:pic>
        <p:nvPicPr>
          <p:cNvPr id="6" name="Содержимое 5" descr="IMG_91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31216"/>
            <a:ext cx="9143999" cy="5926784"/>
          </a:xfrm>
        </p:spPr>
      </p:pic>
    </p:spTree>
  </p:cSld>
  <p:clrMapOvr>
    <a:masterClrMapping/>
  </p:clrMapOvr>
  <p:transition advTm="10639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91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advTm="11528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Победитель в подтягивании и призер в отжимании!</a:t>
            </a:r>
            <a:endParaRPr lang="ru-RU" dirty="0"/>
          </a:p>
        </p:txBody>
      </p:sp>
      <p:pic>
        <p:nvPicPr>
          <p:cNvPr id="6" name="Содержимое 5" descr="IMG_91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600200"/>
            <a:ext cx="9143999" cy="5257800"/>
          </a:xfrm>
        </p:spPr>
      </p:pic>
    </p:spTree>
  </p:cSld>
  <p:clrMapOvr>
    <a:masterClrMapping/>
  </p:clrMapOvr>
  <p:transition advTm="12434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91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957710" y="1166018"/>
            <a:ext cx="6858000" cy="4525963"/>
          </a:xfrm>
        </p:spPr>
      </p:pic>
    </p:spTree>
  </p:cSld>
  <p:clrMapOvr>
    <a:masterClrMapping/>
  </p:clrMapOvr>
  <p:transition advTm="10842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Лучший в </a:t>
            </a:r>
            <a:r>
              <a:rPr lang="ru-RU" dirty="0" err="1" smtClean="0"/>
              <a:t>армспорте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4" name="Содержимое 3" descr="IMG_92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448075" y="1584373"/>
            <a:ext cx="6021288" cy="4525963"/>
          </a:xfrm>
        </p:spPr>
      </p:pic>
    </p:spTree>
  </p:cSld>
  <p:clrMapOvr>
    <a:masterClrMapping/>
  </p:clrMapOvr>
  <p:transition advTm="10437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Бронзовый призер в поднятии гири!</a:t>
            </a:r>
            <a:endParaRPr lang="ru-RU" dirty="0"/>
          </a:p>
        </p:txBody>
      </p:sp>
      <p:pic>
        <p:nvPicPr>
          <p:cNvPr id="4" name="Содержимое 3" descr="IMG_92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556086" y="1548369"/>
            <a:ext cx="6093296" cy="4525963"/>
          </a:xfrm>
        </p:spPr>
      </p:pic>
    </p:spTree>
  </p:cSld>
  <p:clrMapOvr>
    <a:masterClrMapping/>
  </p:clrMapOvr>
  <p:transition advTm="1196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171400"/>
            <a:ext cx="8229600" cy="1143000"/>
          </a:xfrm>
        </p:spPr>
        <p:txBody>
          <a:bodyPr/>
          <a:lstStyle/>
          <a:p>
            <a:r>
              <a:rPr lang="ru-RU" dirty="0" smtClean="0"/>
              <a:t>Мы чемпионы!</a:t>
            </a:r>
            <a:endParaRPr lang="ru-RU" dirty="0"/>
          </a:p>
        </p:txBody>
      </p:sp>
      <p:pic>
        <p:nvPicPr>
          <p:cNvPr id="4" name="Содержимое 3" descr="IMG_91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15182"/>
            <a:ext cx="9144000" cy="6042818"/>
          </a:xfrm>
        </p:spPr>
      </p:pic>
    </p:spTree>
  </p:cSld>
  <p:clrMapOvr>
    <a:masterClrMapping/>
  </p:clrMapOvr>
  <p:transition advTm="10624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ru-RU" dirty="0" smtClean="0"/>
              <a:t>КУБОК - НАШ!</a:t>
            </a:r>
            <a:endParaRPr lang="ru-RU" dirty="0"/>
          </a:p>
        </p:txBody>
      </p:sp>
      <p:pic>
        <p:nvPicPr>
          <p:cNvPr id="4" name="Содержимое 3" descr="IMG_92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360699" y="1311709"/>
            <a:ext cx="6093297" cy="4999286"/>
          </a:xfrm>
        </p:spPr>
      </p:pic>
    </p:spTree>
  </p:cSld>
  <p:clrMapOvr>
    <a:masterClrMapping/>
  </p:clrMapOvr>
  <p:transition advTm="10857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92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10249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92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632197" y="1200546"/>
            <a:ext cx="6788945" cy="4525963"/>
          </a:xfrm>
        </p:spPr>
      </p:pic>
    </p:spTree>
  </p:cSld>
  <p:clrMapOvr>
    <a:masterClrMapping/>
  </p:clrMapOvr>
  <p:transition advTm="11591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Наш Семён всех победил!</a:t>
            </a:r>
            <a:endParaRPr lang="ru-RU" dirty="0"/>
          </a:p>
        </p:txBody>
      </p:sp>
      <p:pic>
        <p:nvPicPr>
          <p:cNvPr id="4" name="Содержимое 3" descr="IMG_91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9144000" cy="5733256"/>
          </a:xfrm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91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advTm="10748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91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5717" y="-20314"/>
            <a:ext cx="9219717" cy="6878314"/>
          </a:xfrm>
        </p:spPr>
      </p:pic>
    </p:spTree>
  </p:cSld>
  <p:clrMapOvr>
    <a:masterClrMapping/>
  </p:clrMapOvr>
  <p:transition advTm="11856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91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ransition advTm="10218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ru-RU" dirty="0" smtClean="0"/>
              <a:t>Наш богатырь!</a:t>
            </a:r>
            <a:endParaRPr lang="ru-RU" dirty="0"/>
          </a:p>
        </p:txBody>
      </p:sp>
      <p:pic>
        <p:nvPicPr>
          <p:cNvPr id="4" name="Содержимое 3" descr="IMG_91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340063" y="1548369"/>
            <a:ext cx="6093296" cy="4525963"/>
          </a:xfrm>
        </p:spPr>
      </p:pic>
    </p:spTree>
  </p:cSld>
  <p:clrMapOvr>
    <a:masterClrMapping/>
  </p:clrMapOvr>
  <p:transition advTm="10624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Бронзовый призер</a:t>
            </a:r>
            <a:endParaRPr lang="ru-RU" dirty="0"/>
          </a:p>
        </p:txBody>
      </p:sp>
      <p:pic>
        <p:nvPicPr>
          <p:cNvPr id="4" name="Содержимое 3" descr="IMG_91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734629" y="1582898"/>
            <a:ext cx="6024241" cy="4525963"/>
          </a:xfrm>
        </p:spPr>
      </p:pic>
    </p:spTree>
  </p:cSld>
  <p:clrMapOvr>
    <a:masterClrMapping/>
  </p:clrMapOvr>
  <p:transition advTm="1053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</TotalTime>
  <Words>51</Words>
  <Application>Microsoft Office PowerPoint</Application>
  <PresentationFormat>Экран (4:3)</PresentationFormat>
  <Paragraphs>10</Paragraphs>
  <Slides>18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  <vt:variant>
        <vt:lpstr>Произвольные показы</vt:lpstr>
      </vt:variant>
      <vt:variant>
        <vt:i4>1</vt:i4>
      </vt:variant>
    </vt:vector>
  </HeadingPairs>
  <TitlesOfParts>
    <vt:vector size="20" baseType="lpstr">
      <vt:lpstr>Тема Office</vt:lpstr>
      <vt:lpstr>Победители в городских соревнованиях по многоборью среди допризывной молодежи, посвященные  «Дню защитника Отечества»</vt:lpstr>
      <vt:lpstr>Слайд 2</vt:lpstr>
      <vt:lpstr>Слайд 3</vt:lpstr>
      <vt:lpstr>Наш Семён всех победил!</vt:lpstr>
      <vt:lpstr>Слайд 5</vt:lpstr>
      <vt:lpstr>Слайд 6</vt:lpstr>
      <vt:lpstr>Слайд 7</vt:lpstr>
      <vt:lpstr>Наш богатырь!</vt:lpstr>
      <vt:lpstr>Бронзовый призер</vt:lpstr>
      <vt:lpstr>Слайд 10</vt:lpstr>
      <vt:lpstr>В канате мы вторые!</vt:lpstr>
      <vt:lpstr>Слайд 12</vt:lpstr>
      <vt:lpstr>Победитель в подтягивании и призер в отжимании!</vt:lpstr>
      <vt:lpstr>Слайд 14</vt:lpstr>
      <vt:lpstr>Лучший в армспорте!</vt:lpstr>
      <vt:lpstr>Бронзовый призер в поднятии гири!</vt:lpstr>
      <vt:lpstr>Мы чемпионы!</vt:lpstr>
      <vt:lpstr>КУБОК - НАШ!</vt:lpstr>
      <vt:lpstr>Произвольный показ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Победители в городских соревнованиях по многоборью среди допризывной молодежи, посвященные  «Дню защитника Отечества»</dc:title>
  <dc:creator>Home</dc:creator>
  <cp:lastModifiedBy>Home</cp:lastModifiedBy>
  <cp:revision>7</cp:revision>
  <dcterms:created xsi:type="dcterms:W3CDTF">2016-02-28T16:02:45Z</dcterms:created>
  <dcterms:modified xsi:type="dcterms:W3CDTF">2016-02-28T16:56:09Z</dcterms:modified>
</cp:coreProperties>
</file>